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11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26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85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31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21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01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8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0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0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88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5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368D-9669-4BE8-B1DD-0E5533794E94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DB5E-8928-4E92-8760-C9A1E5FC0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63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514823" y="344142"/>
            <a:ext cx="10280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rgbClr val="0033C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Master Interuniversitario di 2° livello in </a:t>
            </a:r>
            <a:endParaRPr lang="it-IT" sz="2400" dirty="0">
              <a:solidFill>
                <a:srgbClr val="0033CC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400" b="1" i="1" dirty="0">
                <a:solidFill>
                  <a:srgbClr val="0033CC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“Psicobiologia della nutrizione e del comportamento alimentare”</a:t>
            </a:r>
            <a:endParaRPr lang="it-IT" sz="2400" dirty="0">
              <a:solidFill>
                <a:srgbClr val="0033CC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568" y="5319600"/>
            <a:ext cx="1447524" cy="106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71" y="179509"/>
            <a:ext cx="1399649" cy="152959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26" y="5319599"/>
            <a:ext cx="1717741" cy="1121001"/>
          </a:xfrm>
          <a:prstGeom prst="rect">
            <a:avLst/>
          </a:prstGeom>
        </p:spPr>
      </p:pic>
      <p:sp>
        <p:nvSpPr>
          <p:cNvPr id="12" name="Titolo 1"/>
          <p:cNvSpPr txBox="1">
            <a:spLocks/>
          </p:cNvSpPr>
          <p:nvPr/>
        </p:nvSpPr>
        <p:spPr bwMode="auto">
          <a:xfrm>
            <a:off x="2478594" y="214663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TITOLO ELABORATO</a:t>
            </a:r>
          </a:p>
        </p:txBody>
      </p:sp>
      <p:sp>
        <p:nvSpPr>
          <p:cNvPr id="15" name="Casella di testo 14"/>
          <p:cNvSpPr txBox="1"/>
          <p:nvPr/>
        </p:nvSpPr>
        <p:spPr>
          <a:xfrm>
            <a:off x="7413344" y="4189999"/>
            <a:ext cx="4022725" cy="1223963"/>
          </a:xfrm>
          <a:prstGeom prst="rect">
            <a:avLst/>
          </a:prstGeom>
          <a:noFill/>
          <a:ln>
            <a:noFill/>
            <a:prstDash/>
          </a:ln>
        </p:spPr>
        <p:txBody>
          <a:bodyPr compatLnSpc="0"/>
          <a:lstStyle/>
          <a:p>
            <a:pPr indent="450215">
              <a:spcBef>
                <a:spcPts val="500"/>
              </a:spcBef>
              <a:defRPr/>
            </a:pPr>
            <a:r>
              <a:rPr lang="it-IT" sz="2000" b="1" kern="150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DOCENTE GUIDA:</a:t>
            </a:r>
          </a:p>
          <a:p>
            <a:pPr indent="450215">
              <a:spcBef>
                <a:spcPts val="500"/>
              </a:spcBef>
              <a:defRPr/>
            </a:pPr>
            <a:endParaRPr lang="it-IT" sz="2000" b="1" kern="150" dirty="0">
              <a:solidFill>
                <a:prstClr val="black"/>
              </a:solidFill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16" name="Casella di testo 13"/>
          <p:cNvSpPr txBox="1"/>
          <p:nvPr/>
        </p:nvSpPr>
        <p:spPr>
          <a:xfrm>
            <a:off x="634603" y="4060659"/>
            <a:ext cx="3384550" cy="935038"/>
          </a:xfrm>
          <a:prstGeom prst="rect">
            <a:avLst/>
          </a:prstGeom>
          <a:noFill/>
          <a:ln>
            <a:noFill/>
            <a:prstDash/>
          </a:ln>
        </p:spPr>
        <p:txBody>
          <a:bodyPr compatLnSpc="0"/>
          <a:lstStyle/>
          <a:p>
            <a:pPr indent="450215">
              <a:spcBef>
                <a:spcPts val="500"/>
              </a:spcBef>
              <a:defRPr/>
            </a:pPr>
            <a:r>
              <a:rPr lang="it-IT" sz="2000" b="1" kern="150" dirty="0" smtClean="0">
                <a:solidFill>
                  <a:prstClr val="black"/>
                </a:solidFill>
                <a:latin typeface="Arial" panose="020B0604020202020204" pitchFamily="34" charset="0"/>
                <a:ea typeface="SimSun"/>
                <a:cs typeface="Arial" panose="020B0604020202020204" pitchFamily="34" charset="0"/>
              </a:rPr>
              <a:t>CANDIDATO:</a:t>
            </a:r>
            <a:endParaRPr lang="it-IT" sz="2000" b="1" kern="150" dirty="0">
              <a:solidFill>
                <a:prstClr val="black"/>
              </a:solidFill>
              <a:latin typeface="Arial" panose="020B0604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4618995" y="5880100"/>
            <a:ext cx="37691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</a:t>
            </a:r>
            <a:r>
              <a:rPr lang="it-IT" altLang="it-IT" sz="20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ACCADEMICO </a:t>
            </a:r>
            <a:r>
              <a:rPr lang="it-IT" altLang="it-IT" sz="20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</a:t>
            </a:r>
            <a:endParaRPr lang="it-IT" altLang="it-IT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5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624417" y="6350"/>
            <a:ext cx="10972800" cy="1143000"/>
          </a:xfrm>
        </p:spPr>
        <p:txBody>
          <a:bodyPr/>
          <a:lstStyle/>
          <a:p>
            <a:pPr algn="ctr"/>
            <a:r>
              <a:rPr lang="it-IT" altLang="it-IT" sz="4000" b="1" dirty="0" smtClean="0">
                <a:solidFill>
                  <a:srgbClr val="FF0000"/>
                </a:solidFill>
                <a:latin typeface="+mn-lt"/>
              </a:rPr>
              <a:t>CONCLUSIONI</a:t>
            </a:r>
          </a:p>
        </p:txBody>
      </p:sp>
    </p:spTree>
    <p:extLst>
      <p:ext uri="{BB962C8B-B14F-4D97-AF65-F5344CB8AC3E}">
        <p14:creationId xmlns:p14="http://schemas.microsoft.com/office/powerpoint/2010/main" val="23834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624417" y="635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4000" b="1" dirty="0" smtClean="0">
                <a:solidFill>
                  <a:srgbClr val="FF0000"/>
                </a:solidFill>
                <a:latin typeface="+mn-lt"/>
              </a:rPr>
              <a:t>PROSPETTIVE FUTURE</a:t>
            </a:r>
            <a:br>
              <a:rPr lang="it-IT" altLang="it-IT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it-IT" altLang="it-IT" sz="4000" b="1" dirty="0" smtClean="0">
                <a:solidFill>
                  <a:srgbClr val="FF0000"/>
                </a:solidFill>
                <a:latin typeface="+mn-lt"/>
              </a:rPr>
              <a:t>(solo se necessario)</a:t>
            </a:r>
          </a:p>
        </p:txBody>
      </p:sp>
    </p:spTree>
    <p:extLst>
      <p:ext uri="{BB962C8B-B14F-4D97-AF65-F5344CB8AC3E}">
        <p14:creationId xmlns:p14="http://schemas.microsoft.com/office/powerpoint/2010/main" val="13840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5"/>
          <p:cNvSpPr txBox="1">
            <a:spLocks noChangeArrowheads="1"/>
          </p:cNvSpPr>
          <p:nvPr/>
        </p:nvSpPr>
        <p:spPr bwMode="auto">
          <a:xfrm>
            <a:off x="4271434" y="188913"/>
            <a:ext cx="2218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Arial" pitchFamily="34" charset="0"/>
              </a:rPr>
              <a:t>ISTRUZIONI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34433" y="815975"/>
            <a:ext cx="11618384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Il numero di diapositive </a:t>
            </a:r>
            <a:r>
              <a:rPr lang="it-IT" sz="2000" b="1" dirty="0">
                <a:latin typeface="Arial" panose="020B0604020202020204" pitchFamily="34" charset="0"/>
              </a:rPr>
              <a:t>NON dovrà essere superiore a 10-15  </a:t>
            </a:r>
            <a:r>
              <a:rPr lang="it-IT" sz="2000" dirty="0">
                <a:latin typeface="Arial" panose="020B0604020202020204" pitchFamily="34" charset="0"/>
              </a:rPr>
              <a:t>(tempo a disposizione 10 minuti + 5 per eventuali domande) 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it-IT" sz="20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Le diapositive dovranno essere a supporto di una migliore comprensione dell’esposizione pertanto NON dovranno contenere parti prettamente discorsive, ma solo </a:t>
            </a:r>
            <a:r>
              <a:rPr lang="it-IT" sz="2000" b="1" dirty="0">
                <a:latin typeface="Arial" panose="020B0604020202020204" pitchFamily="34" charset="0"/>
              </a:rPr>
              <a:t>scritte essenziali</a:t>
            </a:r>
            <a:r>
              <a:rPr lang="it-IT" sz="2000" dirty="0">
                <a:latin typeface="Arial" panose="020B0604020202020204" pitchFamily="34" charset="0"/>
              </a:rPr>
              <a:t>, </a:t>
            </a:r>
            <a:r>
              <a:rPr lang="it-IT" sz="2000" b="1" dirty="0">
                <a:latin typeface="Arial" panose="020B0604020202020204" pitchFamily="34" charset="0"/>
              </a:rPr>
              <a:t>grafici</a:t>
            </a:r>
            <a:r>
              <a:rPr lang="it-IT" sz="2000" dirty="0">
                <a:latin typeface="Arial" panose="020B0604020202020204" pitchFamily="34" charset="0"/>
              </a:rPr>
              <a:t>, </a:t>
            </a:r>
            <a:r>
              <a:rPr lang="it-IT" sz="2000" b="1" dirty="0">
                <a:latin typeface="Arial" panose="020B0604020202020204" pitchFamily="34" charset="0"/>
              </a:rPr>
              <a:t>immagini, tabelle</a:t>
            </a:r>
            <a:r>
              <a:rPr lang="it-IT" sz="2000" dirty="0">
                <a:latin typeface="Arial" panose="020B0604020202020204" pitchFamily="34" charset="0"/>
              </a:rPr>
              <a:t>, etc.</a:t>
            </a:r>
          </a:p>
          <a:p>
            <a:pPr algn="just">
              <a:defRPr/>
            </a:pPr>
            <a:r>
              <a:rPr lang="it-IT" sz="2000" dirty="0">
                <a:latin typeface="Arial" panose="020B0604020202020204" pitchFamily="34" charset="0"/>
              </a:rPr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E' consigliabile usare caratteri (</a:t>
            </a:r>
            <a:r>
              <a:rPr lang="it-IT" sz="2000" b="1" dirty="0">
                <a:latin typeface="Arial" panose="020B0604020202020204" pitchFamily="34" charset="0"/>
              </a:rPr>
              <a:t>font almeno 18-20 punti)</a:t>
            </a:r>
            <a:r>
              <a:rPr lang="it-IT" sz="2000" dirty="0">
                <a:latin typeface="Arial" panose="020B0604020202020204" pitchFamily="34" charset="0"/>
              </a:rPr>
              <a:t> che siano ben contrastati sullo sfondo  (scuri su fondo chiaro o viceversa) tenendo conto che la luminosità di scritte realizzate con colori tenui su fondi chiari sarà inevitabilmente alterata durante la proiezione e le scritte potranno apparire poco leggibili. </a:t>
            </a:r>
          </a:p>
          <a:p>
            <a:pPr algn="just">
              <a:defRPr/>
            </a:pPr>
            <a:endParaRPr lang="it-IT" sz="20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anose="020B0604020202020204" pitchFamily="34" charset="0"/>
              </a:rPr>
              <a:t>La bibliografia essenziale deve essere indicata in basso a destra delle diapositive (Cognome primo autore, Rivista, Anno)</a:t>
            </a:r>
          </a:p>
          <a:p>
            <a:pPr algn="just">
              <a:defRPr/>
            </a:pPr>
            <a:endParaRPr lang="it-IT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43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 txBox="1">
            <a:spLocks/>
          </p:cNvSpPr>
          <p:nvPr/>
        </p:nvSpPr>
        <p:spPr bwMode="auto">
          <a:xfrm>
            <a:off x="0" y="3175"/>
            <a:ext cx="121920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ALL’ARGOMENTO</a:t>
            </a:r>
            <a:endParaRPr lang="it-IT" alt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44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 txBox="1">
            <a:spLocks/>
          </p:cNvSpPr>
          <p:nvPr/>
        </p:nvSpPr>
        <p:spPr bwMode="auto">
          <a:xfrm>
            <a:off x="0" y="3175"/>
            <a:ext cx="121920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ALL’ARGOMENTO</a:t>
            </a:r>
            <a:endParaRPr lang="it-IT" alt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527051" y="23814"/>
            <a:ext cx="10972800" cy="706437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SCOPO DEL LAVORO</a:t>
            </a:r>
            <a:endParaRPr lang="it-IT" altLang="it-IT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18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85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 txBox="1">
            <a:spLocks/>
          </p:cNvSpPr>
          <p:nvPr/>
        </p:nvSpPr>
        <p:spPr bwMode="auto">
          <a:xfrm>
            <a:off x="431800" y="188914"/>
            <a:ext cx="109728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EVIDENZE SCIENTIFICHE</a:t>
            </a:r>
            <a:endParaRPr lang="it-IT" altLang="it-IT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78518" y="2636838"/>
            <a:ext cx="8642349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NO TESTO MA SOLO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TABELLE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ILLUSTRINO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spc="-5" dirty="0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791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155</Words>
  <Application>Microsoft Office PowerPoint</Application>
  <PresentationFormat>Personalizzato</PresentationFormat>
  <Paragraphs>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SCOPO DEL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CONCLUSIONI</vt:lpstr>
      <vt:lpstr>PROSPETTIVE FUTURE (solo se necessario)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savini</cp:lastModifiedBy>
  <cp:revision>16</cp:revision>
  <dcterms:created xsi:type="dcterms:W3CDTF">2018-12-15T07:51:08Z</dcterms:created>
  <dcterms:modified xsi:type="dcterms:W3CDTF">2020-11-19T18:04:20Z</dcterms:modified>
</cp:coreProperties>
</file>